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72" r:id="rId12"/>
    <p:sldId id="271" r:id="rId13"/>
    <p:sldId id="268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56;&#1040;&#1041;&#1054;&#1058;&#1040;\&#1082;&#1072;&#1090;&#1088;&#1080;&#1085;\&#1052;&#1054;&#1051;&#1054;&#1044;&#1054;&#1049;%20&#1055;&#1045;&#1044;&#1040;&#1043;&#1054;&#1043;\&#1054;&#1058;&#1050;&#1056;&#1067;&#1058;&#1054;&#1045;%20&#1047;&#1040;&#1053;&#1071;&#1058;&#1048;&#1045;\&#1057;%20&#1057;&#1054;&#1041;&#1054;&#1049;\Spot4%20-%20CD1%20(28).mp3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56;&#1040;&#1041;&#1054;&#1058;&#1040;\&#1082;&#1072;&#1090;&#1088;&#1080;&#1085;\&#1052;&#1054;&#1051;&#1054;&#1044;&#1054;&#1049;%20&#1055;&#1045;&#1044;&#1040;&#1043;&#1054;&#1043;\&#1054;&#1058;&#1050;&#1056;&#1067;&#1058;&#1054;&#1045;%20&#1047;&#1040;&#1053;&#1071;&#1058;&#1048;&#1045;\&#1057;%20&#1057;&#1054;&#1041;&#1054;&#1049;\EXERCISE.mp3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CHILDREN’S FOLKLORE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3228536"/>
            <a:ext cx="4959104" cy="175260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Дубленных Екатерина Владимировна,</a:t>
            </a:r>
          </a:p>
          <a:p>
            <a:r>
              <a:rPr lang="ru-RU" sz="1800" dirty="0" smtClean="0"/>
              <a:t>Педагог дополнительного образования</a:t>
            </a:r>
          </a:p>
          <a:p>
            <a:r>
              <a:rPr lang="ru-RU" sz="1800" dirty="0" smtClean="0"/>
              <a:t>МБОУ ДОД «Центр поддержки детства» </a:t>
            </a: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3857620" y="5857892"/>
            <a:ext cx="2158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Екатеринбург, </a:t>
            </a:r>
            <a:r>
              <a:rPr lang="ru-RU" dirty="0" smtClean="0"/>
              <a:t>2021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ымян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969" y="1237944"/>
            <a:ext cx="7972998" cy="48342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8728" y="5286388"/>
            <a:ext cx="628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I hate = I don’t like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4103"/>
            <a:ext cx="4608677" cy="6803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Spot4 - CD1 (28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5" name="Spot4 - CD1 (28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001024" y="357187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940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0" y="0"/>
          <a:ext cx="9144000" cy="6507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890"/>
                <a:gridCol w="8562110"/>
              </a:tblGrid>
              <a:tr h="37573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0126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Tastes</a:t>
                      </a:r>
                      <a:r>
                        <a:rPr lang="en-US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differ </a:t>
                      </a:r>
                      <a:r>
                        <a:rPr lang="ru-RU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400" b="1" baseline="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О вкусах не спорят)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</a:t>
                      </a:r>
                      <a:r>
                        <a:rPr lang="en-US" sz="2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7692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One,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two, tie my shoe,</a:t>
                      </a:r>
                    </a:p>
                    <a:p>
                      <a:pPr algn="r"/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Three, four, knock at the door</a:t>
                      </a: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sz="2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58620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"Pussy-cat, pussy-cat,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Where have you been?”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"I’ve been to London </a:t>
                      </a:r>
                      <a:b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look at the Queen.” 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00792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 ye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ow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 ye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ow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 ye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ow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y…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939336">
                <a:tc>
                  <a:txBody>
                    <a:bodyPr/>
                    <a:lstStyle/>
                    <a:p>
                      <a:r>
                        <a:rPr lang="ru-RU" dirty="0" smtClean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White, but not snow.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Sweet, but not ice-cream.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is it?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Рисунок 14" descr="Кот, пушистый, морда, глаза, голубой обои, фото, картинки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86058"/>
            <a:ext cx="221457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://drawception.com/pub/panels/2012/6-3/KasdyT9hzc-2.png"/>
          <p:cNvPicPr/>
          <p:nvPr/>
        </p:nvPicPr>
        <p:blipFill>
          <a:blip r:embed="rId3" cstate="print"/>
          <a:srcRect t="28724" b="18142"/>
          <a:stretch>
            <a:fillRect/>
          </a:stretch>
        </p:blipFill>
        <p:spPr bwMode="auto">
          <a:xfrm>
            <a:off x="1000100" y="4572008"/>
            <a:ext cx="1695450" cy="815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://drawception.com/pub/panels/2012/6-3/KasdyT9hzc-2.png"/>
          <p:cNvPicPr/>
          <p:nvPr/>
        </p:nvPicPr>
        <p:blipFill>
          <a:blip r:embed="rId3" cstate="print"/>
          <a:srcRect t="28724" b="18142"/>
          <a:stretch>
            <a:fillRect/>
          </a:stretch>
        </p:blipFill>
        <p:spPr bwMode="auto">
          <a:xfrm>
            <a:off x="3214678" y="4572008"/>
            <a:ext cx="1695450" cy="815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drawception.com/pub/panels/2012/6-3/KasdyT9hzc-2.png"/>
          <p:cNvPicPr/>
          <p:nvPr/>
        </p:nvPicPr>
        <p:blipFill>
          <a:blip r:embed="rId3" cstate="print"/>
          <a:srcRect t="28724" b="18142"/>
          <a:stretch>
            <a:fillRect/>
          </a:stretch>
        </p:blipFill>
        <p:spPr bwMode="auto">
          <a:xfrm>
            <a:off x="5643570" y="4572008"/>
            <a:ext cx="1695450" cy="815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open.az/uploads/posts/2013-01/1359218426_dreamsqbox997905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8794" y="5429264"/>
            <a:ext cx="142876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1285860"/>
            <a:ext cx="94350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785794"/>
            <a:ext cx="8501121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Tastes differ.</a:t>
            </a:r>
            <a:endParaRPr lang="ru-RU" sz="66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66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О вкусах не спорят.</a:t>
            </a:r>
            <a:endParaRPr lang="ru-RU" sz="6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140968"/>
            <a:ext cx="2457087" cy="2412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420968"/>
            <a:ext cx="2787480" cy="3132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140968"/>
            <a:ext cx="2571269" cy="2412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43240" y="857232"/>
            <a:ext cx="27660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The lesson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140968"/>
            <a:ext cx="2457087" cy="2412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420968"/>
            <a:ext cx="2787480" cy="3132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140968"/>
            <a:ext cx="2571269" cy="2412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0365" y="714356"/>
            <a:ext cx="335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My progress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358246" cy="22860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smtClean="0">
                <a:solidFill>
                  <a:srgbClr val="002060"/>
                </a:solidFill>
                <a:latin typeface="Algerian" pitchFamily="82" charset="0"/>
              </a:rPr>
              <a:t>FOLK</a:t>
            </a:r>
            <a:r>
              <a:rPr lang="en-US" sz="6000" dirty="0" smtClean="0">
                <a:solidFill>
                  <a:srgbClr val="FF0000"/>
                </a:solidFill>
                <a:latin typeface="Algerian" pitchFamily="82" charset="0"/>
              </a:rPr>
              <a:t>LORE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3000364" y="1928802"/>
            <a:ext cx="285752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5572132" y="1928802"/>
            <a:ext cx="285752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142976" y="3929066"/>
            <a:ext cx="2984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народ, народный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2066" y="3929066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мудрость, знание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0" y="0"/>
          <a:ext cx="9144000" cy="6507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890"/>
                <a:gridCol w="8562110"/>
              </a:tblGrid>
              <a:tr h="37573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10126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Tastes</a:t>
                      </a:r>
                      <a:r>
                        <a:rPr lang="en-US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differ </a:t>
                      </a:r>
                      <a:r>
                        <a:rPr lang="ru-RU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400" b="1" baseline="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О вкусах не спорят)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</a:t>
                      </a:r>
                      <a:r>
                        <a:rPr lang="en-US" sz="2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7692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One,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two, tie my shoe,</a:t>
                      </a:r>
                    </a:p>
                    <a:p>
                      <a:pPr algn="r"/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Three, four, knock at the door</a:t>
                      </a: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sz="2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58620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"Pussy-cat, pussy-cat,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Where have you been?”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"I’ve been to London </a:t>
                      </a:r>
                      <a:b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look at the Queen.” 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00792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 ye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ow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 ye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ow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y, ye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ow 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rr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y…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939336">
                <a:tc>
                  <a:txBody>
                    <a:bodyPr/>
                    <a:lstStyle/>
                    <a:p>
                      <a:r>
                        <a:rPr lang="ru-RU" dirty="0" smtClean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White, but not snow.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Sweet, but not ice-cream.</a:t>
                      </a:r>
                      <a:endParaRPr kumimoji="0"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is it?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Рисунок 14" descr="Кот, пушистый, морда, глаза, голубой обои, фото, картинки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86058"/>
            <a:ext cx="221457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://drawception.com/pub/panels/2012/6-3/KasdyT9hzc-2.png"/>
          <p:cNvPicPr/>
          <p:nvPr/>
        </p:nvPicPr>
        <p:blipFill>
          <a:blip r:embed="rId3" cstate="print"/>
          <a:srcRect t="28724" b="18142"/>
          <a:stretch>
            <a:fillRect/>
          </a:stretch>
        </p:blipFill>
        <p:spPr bwMode="auto">
          <a:xfrm>
            <a:off x="1000100" y="4572008"/>
            <a:ext cx="1695450" cy="815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://drawception.com/pub/panels/2012/6-3/KasdyT9hzc-2.png"/>
          <p:cNvPicPr/>
          <p:nvPr/>
        </p:nvPicPr>
        <p:blipFill>
          <a:blip r:embed="rId3" cstate="print"/>
          <a:srcRect t="28724" b="18142"/>
          <a:stretch>
            <a:fillRect/>
          </a:stretch>
        </p:blipFill>
        <p:spPr bwMode="auto">
          <a:xfrm>
            <a:off x="3214678" y="4572008"/>
            <a:ext cx="1695450" cy="815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drawception.com/pub/panels/2012/6-3/KasdyT9hzc-2.png"/>
          <p:cNvPicPr/>
          <p:nvPr/>
        </p:nvPicPr>
        <p:blipFill>
          <a:blip r:embed="rId3" cstate="print"/>
          <a:srcRect t="28724" b="18142"/>
          <a:stretch>
            <a:fillRect/>
          </a:stretch>
        </p:blipFill>
        <p:spPr bwMode="auto">
          <a:xfrm>
            <a:off x="5643570" y="4572008"/>
            <a:ext cx="1695450" cy="815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open.az/uploads/posts/2013-01/1359218426_dreamsqbox997905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8794" y="5429264"/>
            <a:ext cx="142876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1285860"/>
            <a:ext cx="94350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1071546"/>
            <a:ext cx="43444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  <a:latin typeface="Algerian" pitchFamily="82" charset="0"/>
              </a:rPr>
              <a:t>The P.T. break</a:t>
            </a:r>
            <a:endParaRPr lang="ru-RU" sz="4400" dirty="0">
              <a:solidFill>
                <a:srgbClr val="0070C0"/>
              </a:solidFill>
            </a:endParaRPr>
          </a:p>
        </p:txBody>
      </p:sp>
      <p:pic>
        <p:nvPicPr>
          <p:cNvPr id="4" name="Рисунок 3" descr="220802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5985" y="1785926"/>
            <a:ext cx="4093656" cy="4572033"/>
          </a:xfrm>
          <a:prstGeom prst="rect">
            <a:avLst/>
          </a:prstGeom>
        </p:spPr>
      </p:pic>
      <p:pic>
        <p:nvPicPr>
          <p:cNvPr id="6" name="EXERCIS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358082" y="3429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7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8007" y="714356"/>
            <a:ext cx="535633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Arthur + Rascal 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52824" y="1938338"/>
            <a:ext cx="2733687" cy="399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590790"/>
            <a:ext cx="2571767" cy="5676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1" y="560356"/>
            <a:ext cx="3429024" cy="5992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Planning and Managing Your Hunger Lean After For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571480"/>
            <a:ext cx="6202375" cy="381003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000364" y="5072074"/>
            <a:ext cx="4071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I’m hungry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astfood И Кафе No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928670"/>
            <a:ext cx="4762500" cy="357187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00166" y="5572140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Fast food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984</TotalTime>
  <Words>228</Words>
  <Application>Microsoft Office PowerPoint</Application>
  <PresentationFormat>Экран (4:3)</PresentationFormat>
  <Paragraphs>50</Paragraphs>
  <Slides>15</Slides>
  <Notes>0</Notes>
  <HiddenSlides>0</HiddenSlides>
  <MMClips>3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Algerian</vt:lpstr>
      <vt:lpstr>Calibri</vt:lpstr>
      <vt:lpstr>Constantia</vt:lpstr>
      <vt:lpstr>Times New Roman</vt:lpstr>
      <vt:lpstr>Wingdings 2</vt:lpstr>
      <vt:lpstr>Поток</vt:lpstr>
      <vt:lpstr>CHILDREN’S FOLKLORE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FOLKLORE</dc:title>
  <dc:creator>admin</dc:creator>
  <cp:lastModifiedBy>User</cp:lastModifiedBy>
  <cp:revision>51</cp:revision>
  <dcterms:created xsi:type="dcterms:W3CDTF">2014-12-03T10:12:37Z</dcterms:created>
  <dcterms:modified xsi:type="dcterms:W3CDTF">2021-12-25T12:44:52Z</dcterms:modified>
</cp:coreProperties>
</file>