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2" r:id="rId9"/>
    <p:sldId id="263" r:id="rId10"/>
    <p:sldId id="264" r:id="rId11"/>
    <p:sldId id="272" r:id="rId12"/>
    <p:sldId id="271" r:id="rId13"/>
    <p:sldId id="268" r:id="rId14"/>
    <p:sldId id="266" r:id="rId15"/>
    <p:sldId id="267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25.12.2021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D:\&#1056;&#1040;&#1041;&#1054;&#1058;&#1040;\&#1082;&#1072;&#1090;&#1088;&#1080;&#1085;\&#1052;&#1054;&#1051;&#1054;&#1044;&#1054;&#1049;%20&#1055;&#1045;&#1044;&#1040;&#1043;&#1054;&#1043;\&#1054;&#1058;&#1050;&#1056;&#1067;&#1058;&#1054;&#1045;%20&#1047;&#1040;&#1053;&#1071;&#1058;&#1048;&#1045;\&#1057;%20&#1057;&#1054;&#1041;&#1054;&#1049;\Spot4%20-%20CD1%20(28).mp3" TargetMode="Externa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gi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D:\&#1056;&#1040;&#1041;&#1054;&#1058;&#1040;\&#1082;&#1072;&#1090;&#1088;&#1080;&#1085;\&#1052;&#1054;&#1051;&#1054;&#1044;&#1054;&#1049;%20&#1055;&#1045;&#1044;&#1040;&#1043;&#1054;&#1043;\&#1054;&#1058;&#1050;&#1056;&#1067;&#1058;&#1054;&#1045;%20&#1047;&#1040;&#1053;&#1071;&#1058;&#1048;&#1045;\&#1057;%20&#1057;&#1054;&#1041;&#1054;&#1049;\EXERCISE.mp3" TargetMode="Externa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CHILDREN’S FOLKLORE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28992" y="3228536"/>
            <a:ext cx="4959104" cy="1752600"/>
          </a:xfrm>
        </p:spPr>
        <p:txBody>
          <a:bodyPr>
            <a:normAutofit/>
          </a:bodyPr>
          <a:lstStyle/>
          <a:p>
            <a:r>
              <a:rPr lang="ru-RU" sz="1800" dirty="0" smtClean="0"/>
              <a:t>Дубленных Екатерина Владимировна,</a:t>
            </a:r>
          </a:p>
          <a:p>
            <a:r>
              <a:rPr lang="ru-RU" sz="1800" dirty="0" smtClean="0"/>
              <a:t>Педагог дополнительного образования</a:t>
            </a:r>
          </a:p>
          <a:p>
            <a:r>
              <a:rPr lang="ru-RU" sz="1800" dirty="0" smtClean="0"/>
              <a:t>МБОУ ДОД «Центр поддержки детства» </a:t>
            </a:r>
            <a:endParaRPr lang="ru-RU" sz="1800" dirty="0"/>
          </a:p>
        </p:txBody>
      </p:sp>
      <p:sp>
        <p:nvSpPr>
          <p:cNvPr id="4" name="TextBox 3"/>
          <p:cNvSpPr txBox="1"/>
          <p:nvPr/>
        </p:nvSpPr>
        <p:spPr>
          <a:xfrm>
            <a:off x="3857620" y="5857892"/>
            <a:ext cx="21589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Екатеринбург, </a:t>
            </a:r>
            <a:r>
              <a:rPr lang="ru-RU" dirty="0" smtClean="0"/>
              <a:t>2021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Безымянный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0969" y="1237944"/>
            <a:ext cx="7972998" cy="483426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28728" y="5286388"/>
            <a:ext cx="62865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/>
              <a:t>I hate = I don’t like</a:t>
            </a:r>
            <a:endParaRPr lang="ru-RU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54103"/>
            <a:ext cx="4608677" cy="68038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Spot4 - CD1 (28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5" name="Spot4 - CD1 (28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8001024" y="3571876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01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9401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0" y="0"/>
          <a:ext cx="9144000" cy="65075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1890"/>
                <a:gridCol w="8562110"/>
              </a:tblGrid>
              <a:tr h="37573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910126">
                <a:tc>
                  <a:txBody>
                    <a:bodyPr/>
                    <a:lstStyle/>
                    <a:p>
                      <a:r>
                        <a:rPr lang="ru-RU" dirty="0" smtClean="0"/>
                        <a:t>1.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Tastes</a:t>
                      </a:r>
                      <a:r>
                        <a:rPr lang="en-US" sz="2400" b="1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differ </a:t>
                      </a:r>
                      <a:r>
                        <a:rPr lang="ru-RU" sz="2400" b="1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en-US" sz="2400" b="1" baseline="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ru-RU" sz="2400" b="1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О вкусах не спорят)</a:t>
                      </a:r>
                      <a:r>
                        <a:rPr lang="en-US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r>
                        <a:rPr lang="en-US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                        </a:t>
                      </a:r>
                      <a:r>
                        <a:rPr lang="en-US" sz="2400" dirty="0" smtClean="0"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400" dirty="0" smtClean="0"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377692">
                <a:tc>
                  <a:txBody>
                    <a:bodyPr/>
                    <a:lstStyle/>
                    <a:p>
                      <a:r>
                        <a:rPr lang="ru-RU" dirty="0" smtClean="0"/>
                        <a:t>2.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en-US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One,</a:t>
                      </a:r>
                      <a:r>
                        <a:rPr kumimoji="0" lang="en-US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two, tie my shoe,</a:t>
                      </a:r>
                    </a:p>
                    <a:p>
                      <a:pPr algn="r"/>
                      <a:r>
                        <a:rPr kumimoji="0" lang="en-US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Three, four, knock at the door</a:t>
                      </a:r>
                      <a:r>
                        <a:rPr kumimoji="0" lang="ru-RU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kumimoji="0" lang="en-US" sz="24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1458620">
                <a:tc>
                  <a:txBody>
                    <a:bodyPr/>
                    <a:lstStyle/>
                    <a:p>
                      <a:r>
                        <a:rPr lang="ru-RU" dirty="0" smtClean="0"/>
                        <a:t>3.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"Pussy-cat, pussy-cat,</a:t>
                      </a:r>
                      <a:endParaRPr kumimoji="0" lang="ru-RU" sz="24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en-US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Where have you been?”</a:t>
                      </a:r>
                      <a:endParaRPr kumimoji="0" lang="ru-RU" sz="24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en-US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"I’ve been to London </a:t>
                      </a:r>
                      <a:br>
                        <a:rPr kumimoji="0" lang="en-US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To look at the Queen.” </a:t>
                      </a:r>
                      <a:endParaRPr kumimoji="0" lang="ru-RU" sz="24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1100792">
                <a:tc>
                  <a:txBody>
                    <a:bodyPr/>
                    <a:lstStyle/>
                    <a:p>
                      <a:r>
                        <a:rPr lang="ru-RU" dirty="0" smtClean="0"/>
                        <a:t>4.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ed </a:t>
                      </a:r>
                      <a:r>
                        <a:rPr kumimoji="0" lang="en-U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</a:t>
                      </a:r>
                      <a:r>
                        <a:rPr kumimoji="0" lang="en-U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rr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y, ye</a:t>
                      </a:r>
                      <a:r>
                        <a:rPr kumimoji="0" lang="en-U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ll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ow </a:t>
                      </a:r>
                      <a:r>
                        <a:rPr kumimoji="0" lang="en-U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</a:t>
                      </a:r>
                      <a:r>
                        <a:rPr kumimoji="0" lang="en-U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rr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y,</a:t>
                      </a:r>
                      <a:r>
                        <a:rPr kumimoji="0" lang="en-U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r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ed </a:t>
                      </a:r>
                      <a:r>
                        <a:rPr kumimoji="0" lang="en-U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</a:t>
                      </a:r>
                      <a:r>
                        <a:rPr kumimoji="0" lang="en-U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rr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y, ye</a:t>
                      </a:r>
                      <a:r>
                        <a:rPr kumimoji="0" lang="en-U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ll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ow </a:t>
                      </a:r>
                      <a:r>
                        <a:rPr kumimoji="0" lang="en-U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</a:t>
                      </a:r>
                      <a:r>
                        <a:rPr kumimoji="0" lang="en-U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rr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y, </a:t>
                      </a:r>
                      <a:r>
                        <a:rPr kumimoji="0" lang="en-U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ed </a:t>
                      </a:r>
                      <a:r>
                        <a:rPr kumimoji="0" lang="en-U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</a:t>
                      </a:r>
                      <a:r>
                        <a:rPr kumimoji="0" lang="en-U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rr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y, ye</a:t>
                      </a:r>
                      <a:r>
                        <a:rPr kumimoji="0" lang="en-U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ll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ow </a:t>
                      </a:r>
                      <a:r>
                        <a:rPr kumimoji="0" lang="en-U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</a:t>
                      </a:r>
                      <a:r>
                        <a:rPr kumimoji="0" lang="en-U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rr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y…</a:t>
                      </a:r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dirty="0"/>
                    </a:p>
                  </a:txBody>
                  <a:tcPr/>
                </a:tc>
              </a:tr>
              <a:tr h="939336">
                <a:tc>
                  <a:txBody>
                    <a:bodyPr/>
                    <a:lstStyle/>
                    <a:p>
                      <a:r>
                        <a:rPr lang="ru-RU" dirty="0" smtClean="0"/>
                        <a:t>5.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en-US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White, but not snow.</a:t>
                      </a:r>
                      <a:endParaRPr kumimoji="0" lang="ru-RU" sz="24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r"/>
                      <a:r>
                        <a:rPr kumimoji="0" lang="en-US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Sweet, but not ice-cream.</a:t>
                      </a:r>
                      <a:endParaRPr kumimoji="0" lang="ru-RU" sz="24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r"/>
                      <a:r>
                        <a:rPr kumimoji="0" lang="en-US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What is it?</a:t>
                      </a:r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5" name="Рисунок 14" descr="Кот, пушистый, морда, глаза, голубой обои, фото, картинки.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0694" y="2786058"/>
            <a:ext cx="2214578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http://drawception.com/pub/panels/2012/6-3/KasdyT9hzc-2.png"/>
          <p:cNvPicPr/>
          <p:nvPr/>
        </p:nvPicPr>
        <p:blipFill>
          <a:blip r:embed="rId3" cstate="print"/>
          <a:srcRect t="28724" b="18142"/>
          <a:stretch>
            <a:fillRect/>
          </a:stretch>
        </p:blipFill>
        <p:spPr bwMode="auto">
          <a:xfrm>
            <a:off x="1000100" y="4572008"/>
            <a:ext cx="1695450" cy="815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http://drawception.com/pub/panels/2012/6-3/KasdyT9hzc-2.png"/>
          <p:cNvPicPr/>
          <p:nvPr/>
        </p:nvPicPr>
        <p:blipFill>
          <a:blip r:embed="rId3" cstate="print"/>
          <a:srcRect t="28724" b="18142"/>
          <a:stretch>
            <a:fillRect/>
          </a:stretch>
        </p:blipFill>
        <p:spPr bwMode="auto">
          <a:xfrm>
            <a:off x="3214678" y="4572008"/>
            <a:ext cx="1695450" cy="815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http://drawception.com/pub/panels/2012/6-3/KasdyT9hzc-2.png"/>
          <p:cNvPicPr/>
          <p:nvPr/>
        </p:nvPicPr>
        <p:blipFill>
          <a:blip r:embed="rId3" cstate="print"/>
          <a:srcRect t="28724" b="18142"/>
          <a:stretch>
            <a:fillRect/>
          </a:stretch>
        </p:blipFill>
        <p:spPr bwMode="auto">
          <a:xfrm>
            <a:off x="5643570" y="4572008"/>
            <a:ext cx="1695450" cy="815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 descr="http://open.az/uploads/posts/2013-01/1359218426_dreamsqbox997905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28794" y="5429264"/>
            <a:ext cx="1428760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00100" y="1285860"/>
            <a:ext cx="943504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785794"/>
            <a:ext cx="8501121" cy="313932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6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Tastes differ.</a:t>
            </a:r>
            <a:endParaRPr lang="ru-RU" sz="6600" b="1" cap="none" spc="0" dirty="0" smtClean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endParaRPr lang="en-US" sz="6600" b="1" cap="none" spc="0" dirty="0" smtClean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en-US" sz="66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66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О вкусах не спорят.</a:t>
            </a:r>
            <a:endParaRPr lang="ru-RU" sz="66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140968"/>
            <a:ext cx="2457087" cy="2412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2420968"/>
            <a:ext cx="2787480" cy="3132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3140968"/>
            <a:ext cx="2571269" cy="2412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143240" y="857232"/>
            <a:ext cx="27660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/>
              <a:t>The lesson</a:t>
            </a:r>
            <a:endParaRPr lang="ru-RU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140968"/>
            <a:ext cx="2457087" cy="2412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2420968"/>
            <a:ext cx="2787480" cy="3132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3140968"/>
            <a:ext cx="2571269" cy="2412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00365" y="714356"/>
            <a:ext cx="33575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/>
              <a:t>My progress</a:t>
            </a:r>
            <a:endParaRPr lang="ru-RU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928670"/>
            <a:ext cx="8358246" cy="228601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6000" dirty="0" smtClean="0">
                <a:solidFill>
                  <a:srgbClr val="002060"/>
                </a:solidFill>
                <a:latin typeface="Algerian" pitchFamily="82" charset="0"/>
              </a:rPr>
              <a:t>FOLK</a:t>
            </a:r>
            <a:r>
              <a:rPr lang="en-US" sz="6000" dirty="0" smtClean="0">
                <a:solidFill>
                  <a:srgbClr val="FF0000"/>
                </a:solidFill>
                <a:latin typeface="Algerian" pitchFamily="82" charset="0"/>
              </a:rPr>
              <a:t>LORE</a:t>
            </a:r>
            <a:endParaRPr lang="ru-RU" sz="6000" dirty="0">
              <a:solidFill>
                <a:srgbClr val="FF0000"/>
              </a:solidFill>
            </a:endParaRPr>
          </a:p>
        </p:txBody>
      </p:sp>
      <p:sp>
        <p:nvSpPr>
          <p:cNvPr id="11" name="Стрелка вниз 10"/>
          <p:cNvSpPr/>
          <p:nvPr/>
        </p:nvSpPr>
        <p:spPr>
          <a:xfrm>
            <a:off x="3000364" y="1928802"/>
            <a:ext cx="285752" cy="107157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5572132" y="1928802"/>
            <a:ext cx="285752" cy="107157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142976" y="3929066"/>
            <a:ext cx="29847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народ, народный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072066" y="3929066"/>
            <a:ext cx="37862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мудрость, знание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0" y="0"/>
          <a:ext cx="9144000" cy="65075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1890"/>
                <a:gridCol w="8562110"/>
              </a:tblGrid>
              <a:tr h="37573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910126">
                <a:tc>
                  <a:txBody>
                    <a:bodyPr/>
                    <a:lstStyle/>
                    <a:p>
                      <a:r>
                        <a:rPr lang="ru-RU" dirty="0" smtClean="0"/>
                        <a:t>1.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Tastes</a:t>
                      </a:r>
                      <a:r>
                        <a:rPr lang="en-US" sz="2400" b="1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differ </a:t>
                      </a:r>
                      <a:r>
                        <a:rPr lang="ru-RU" sz="2400" b="1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en-US" sz="2400" b="1" baseline="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ru-RU" sz="2400" b="1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О вкусах не спорят)</a:t>
                      </a:r>
                      <a:r>
                        <a:rPr lang="en-US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r>
                        <a:rPr lang="en-US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                        </a:t>
                      </a:r>
                      <a:r>
                        <a:rPr lang="en-US" sz="2400" dirty="0" smtClean="0"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400" dirty="0" smtClean="0"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377692">
                <a:tc>
                  <a:txBody>
                    <a:bodyPr/>
                    <a:lstStyle/>
                    <a:p>
                      <a:r>
                        <a:rPr lang="ru-RU" dirty="0" smtClean="0"/>
                        <a:t>2.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en-US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One,</a:t>
                      </a:r>
                      <a:r>
                        <a:rPr kumimoji="0" lang="en-US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two, tie my shoe,</a:t>
                      </a:r>
                    </a:p>
                    <a:p>
                      <a:pPr algn="r"/>
                      <a:r>
                        <a:rPr kumimoji="0" lang="en-US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Three, four, knock at the door</a:t>
                      </a:r>
                      <a:r>
                        <a:rPr kumimoji="0" lang="ru-RU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kumimoji="0" lang="en-US" sz="24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1458620">
                <a:tc>
                  <a:txBody>
                    <a:bodyPr/>
                    <a:lstStyle/>
                    <a:p>
                      <a:r>
                        <a:rPr lang="ru-RU" dirty="0" smtClean="0"/>
                        <a:t>3.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"Pussy-cat, pussy-cat,</a:t>
                      </a:r>
                      <a:endParaRPr kumimoji="0" lang="ru-RU" sz="24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en-US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Where have you been?”</a:t>
                      </a:r>
                      <a:endParaRPr kumimoji="0" lang="ru-RU" sz="24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en-US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"I’ve been to London </a:t>
                      </a:r>
                      <a:br>
                        <a:rPr kumimoji="0" lang="en-US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To look at the Queen.” </a:t>
                      </a:r>
                      <a:endParaRPr kumimoji="0" lang="ru-RU" sz="24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1100792">
                <a:tc>
                  <a:txBody>
                    <a:bodyPr/>
                    <a:lstStyle/>
                    <a:p>
                      <a:r>
                        <a:rPr lang="ru-RU" dirty="0" smtClean="0"/>
                        <a:t>4.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ed </a:t>
                      </a:r>
                      <a:r>
                        <a:rPr kumimoji="0" lang="en-U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</a:t>
                      </a:r>
                      <a:r>
                        <a:rPr kumimoji="0" lang="en-U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rr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y, ye</a:t>
                      </a:r>
                      <a:r>
                        <a:rPr kumimoji="0" lang="en-U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ll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ow </a:t>
                      </a:r>
                      <a:r>
                        <a:rPr kumimoji="0" lang="en-U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</a:t>
                      </a:r>
                      <a:r>
                        <a:rPr kumimoji="0" lang="en-U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rr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y,</a:t>
                      </a:r>
                      <a:r>
                        <a:rPr kumimoji="0" lang="en-U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r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ed </a:t>
                      </a:r>
                      <a:r>
                        <a:rPr kumimoji="0" lang="en-U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</a:t>
                      </a:r>
                      <a:r>
                        <a:rPr kumimoji="0" lang="en-U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rr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y, ye</a:t>
                      </a:r>
                      <a:r>
                        <a:rPr kumimoji="0" lang="en-U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ll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ow </a:t>
                      </a:r>
                      <a:r>
                        <a:rPr kumimoji="0" lang="en-U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</a:t>
                      </a:r>
                      <a:r>
                        <a:rPr kumimoji="0" lang="en-U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rr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y, </a:t>
                      </a:r>
                      <a:r>
                        <a:rPr kumimoji="0" lang="en-U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ed </a:t>
                      </a:r>
                      <a:r>
                        <a:rPr kumimoji="0" lang="en-U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</a:t>
                      </a:r>
                      <a:r>
                        <a:rPr kumimoji="0" lang="en-U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rr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y, ye</a:t>
                      </a:r>
                      <a:r>
                        <a:rPr kumimoji="0" lang="en-U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ll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ow </a:t>
                      </a:r>
                      <a:r>
                        <a:rPr kumimoji="0" lang="en-U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</a:t>
                      </a:r>
                      <a:r>
                        <a:rPr kumimoji="0" lang="en-U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rr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y…</a:t>
                      </a:r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dirty="0"/>
                    </a:p>
                  </a:txBody>
                  <a:tcPr/>
                </a:tc>
              </a:tr>
              <a:tr h="939336">
                <a:tc>
                  <a:txBody>
                    <a:bodyPr/>
                    <a:lstStyle/>
                    <a:p>
                      <a:r>
                        <a:rPr lang="ru-RU" dirty="0" smtClean="0"/>
                        <a:t>5.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en-US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White, but not snow.</a:t>
                      </a:r>
                      <a:endParaRPr kumimoji="0" lang="ru-RU" sz="24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r"/>
                      <a:r>
                        <a:rPr kumimoji="0" lang="en-US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Sweet, but not ice-cream.</a:t>
                      </a:r>
                      <a:endParaRPr kumimoji="0" lang="ru-RU" sz="24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r"/>
                      <a:r>
                        <a:rPr kumimoji="0" lang="en-US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What is it?</a:t>
                      </a:r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5" name="Рисунок 14" descr="Кот, пушистый, морда, глаза, голубой обои, фото, картинки.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0694" y="2786058"/>
            <a:ext cx="2214578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http://drawception.com/pub/panels/2012/6-3/KasdyT9hzc-2.png"/>
          <p:cNvPicPr/>
          <p:nvPr/>
        </p:nvPicPr>
        <p:blipFill>
          <a:blip r:embed="rId3" cstate="print"/>
          <a:srcRect t="28724" b="18142"/>
          <a:stretch>
            <a:fillRect/>
          </a:stretch>
        </p:blipFill>
        <p:spPr bwMode="auto">
          <a:xfrm>
            <a:off x="1000100" y="4572008"/>
            <a:ext cx="1695450" cy="815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http://drawception.com/pub/panels/2012/6-3/KasdyT9hzc-2.png"/>
          <p:cNvPicPr/>
          <p:nvPr/>
        </p:nvPicPr>
        <p:blipFill>
          <a:blip r:embed="rId3" cstate="print"/>
          <a:srcRect t="28724" b="18142"/>
          <a:stretch>
            <a:fillRect/>
          </a:stretch>
        </p:blipFill>
        <p:spPr bwMode="auto">
          <a:xfrm>
            <a:off x="3214678" y="4572008"/>
            <a:ext cx="1695450" cy="815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http://drawception.com/pub/panels/2012/6-3/KasdyT9hzc-2.png"/>
          <p:cNvPicPr/>
          <p:nvPr/>
        </p:nvPicPr>
        <p:blipFill>
          <a:blip r:embed="rId3" cstate="print"/>
          <a:srcRect t="28724" b="18142"/>
          <a:stretch>
            <a:fillRect/>
          </a:stretch>
        </p:blipFill>
        <p:spPr bwMode="auto">
          <a:xfrm>
            <a:off x="5643570" y="4572008"/>
            <a:ext cx="1695450" cy="815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 descr="http://open.az/uploads/posts/2013-01/1359218426_dreamsqbox997905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28794" y="5429264"/>
            <a:ext cx="1428760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00100" y="1285860"/>
            <a:ext cx="943504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14546" y="1071546"/>
            <a:ext cx="43444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dirty="0" smtClean="0">
                <a:solidFill>
                  <a:srgbClr val="0070C0"/>
                </a:solidFill>
                <a:latin typeface="Algerian" pitchFamily="82" charset="0"/>
              </a:rPr>
              <a:t>The P.T. break</a:t>
            </a:r>
            <a:endParaRPr lang="ru-RU" sz="4400" dirty="0">
              <a:solidFill>
                <a:srgbClr val="0070C0"/>
              </a:solidFill>
            </a:endParaRPr>
          </a:p>
        </p:txBody>
      </p:sp>
      <p:pic>
        <p:nvPicPr>
          <p:cNvPr id="4" name="Рисунок 3" descr="220802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85985" y="1785926"/>
            <a:ext cx="4093656" cy="4572033"/>
          </a:xfrm>
          <a:prstGeom prst="rect">
            <a:avLst/>
          </a:prstGeom>
        </p:spPr>
      </p:pic>
      <p:pic>
        <p:nvPicPr>
          <p:cNvPr id="6" name="EXERCISE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7358082" y="34290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78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48007" y="714356"/>
            <a:ext cx="535633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Arthur + Rascal </a:t>
            </a:r>
            <a:endParaRPr lang="ru-RU" sz="5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52824" y="1938338"/>
            <a:ext cx="2733687" cy="399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cover dir="r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6116" y="590790"/>
            <a:ext cx="2571767" cy="5676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cover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3241" y="560356"/>
            <a:ext cx="3429024" cy="5992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Planning and Managing Your Hunger Lean After Fort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571480"/>
            <a:ext cx="6202375" cy="381003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000364" y="5072074"/>
            <a:ext cx="40719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/>
              <a:t>I’m hungry</a:t>
            </a:r>
            <a:endParaRPr lang="ru-RU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astfood И Кафе Nor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08" y="928670"/>
            <a:ext cx="4762500" cy="3571875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500166" y="5572140"/>
            <a:ext cx="61436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/>
              <a:t>Fast food</a:t>
            </a:r>
            <a:endParaRPr lang="ru-RU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984</TotalTime>
  <Words>228</Words>
  <Application>Microsoft Office PowerPoint</Application>
  <PresentationFormat>Экран (4:3)</PresentationFormat>
  <Paragraphs>50</Paragraphs>
  <Slides>15</Slides>
  <Notes>0</Notes>
  <HiddenSlides>0</HiddenSlides>
  <MMClips>3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Algerian</vt:lpstr>
      <vt:lpstr>Calibri</vt:lpstr>
      <vt:lpstr>Constantia</vt:lpstr>
      <vt:lpstr>Times New Roman</vt:lpstr>
      <vt:lpstr>Wingdings 2</vt:lpstr>
      <vt:lpstr>Поток</vt:lpstr>
      <vt:lpstr>CHILDREN’S FOLKLORE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CHILDREN’S FOLKLORE</dc:title>
  <dc:creator>admin</dc:creator>
  <cp:lastModifiedBy>User</cp:lastModifiedBy>
  <cp:revision>51</cp:revision>
  <dcterms:created xsi:type="dcterms:W3CDTF">2014-12-03T10:12:37Z</dcterms:created>
  <dcterms:modified xsi:type="dcterms:W3CDTF">2021-12-25T12:44:52Z</dcterms:modified>
</cp:coreProperties>
</file>