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Шаблон сайта на старой бумаге. Шаблон сайта в Фотошоп. Урок Фотошоп. Фотошоп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4885" y="3429000"/>
            <a:ext cx="4708010" cy="3429001"/>
          </a:xfrm>
          <a:prstGeom prst="rect">
            <a:avLst/>
          </a:prstGeom>
          <a:noFill/>
        </p:spPr>
      </p:pic>
      <p:pic>
        <p:nvPicPr>
          <p:cNvPr id="12" name="Picture 2" descr="Шаблон сайта на старой бумаге. Шаблон сайта в Фотошоп. Урок Фотошоп. Фотошоп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43438" cy="3381971"/>
          </a:xfrm>
          <a:prstGeom prst="rect">
            <a:avLst/>
          </a:prstGeom>
          <a:noFill/>
        </p:spPr>
      </p:pic>
      <p:pic>
        <p:nvPicPr>
          <p:cNvPr id="13" name="Picture 2" descr="Шаблон сайта на старой бумаге. Шаблон сайта в Фотошоп. Урок Фотошоп. Фотошоп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48355" y="214290"/>
            <a:ext cx="4395645" cy="3201495"/>
          </a:xfrm>
          <a:prstGeom prst="rect">
            <a:avLst/>
          </a:prstGeom>
          <a:noFill/>
        </p:spPr>
      </p:pic>
      <p:pic>
        <p:nvPicPr>
          <p:cNvPr id="14" name="Picture 2" descr="Шаблон сайта на старой бумаге. Шаблон сайта в Фотошоп. Урок Фотошоп. Фотошоп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34075" y="3500438"/>
            <a:ext cx="4609925" cy="335756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4282" y="142852"/>
            <a:ext cx="43945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1200" dirty="0" smtClean="0"/>
              <a:t>                                  </a:t>
            </a:r>
            <a:r>
              <a:rPr lang="en-US" sz="1200" dirty="0" smtClean="0">
                <a:latin typeface="Elephant" pitchFamily="18" charset="0"/>
              </a:rPr>
              <a:t>Group 1</a:t>
            </a:r>
            <a:endParaRPr lang="ru-RU" sz="1200" dirty="0" smtClean="0"/>
          </a:p>
          <a:p>
            <a:pPr marL="342900" indent="-342900">
              <a:buAutoNum type="arabicPeriod"/>
            </a:pPr>
            <a:r>
              <a:rPr lang="ru-RU" sz="1200" dirty="0" smtClean="0"/>
              <a:t>Найдите 2 скороговорки (</a:t>
            </a:r>
            <a:r>
              <a:rPr lang="en-US" sz="1200" dirty="0" smtClean="0"/>
              <a:t>tongue-twisters)</a:t>
            </a:r>
            <a:r>
              <a:rPr lang="ru-RU" sz="1200" dirty="0" smtClean="0"/>
              <a:t>. Прочитайте их  правильно и выразительно вслух. Попробуйте прочитать быстрее (5-7 раз). Выберите ответственного, который прочитает их громко другим группам. </a:t>
            </a:r>
          </a:p>
          <a:p>
            <a:pPr marL="342900" indent="-342900">
              <a:buAutoNum type="arabicPeriod"/>
            </a:pPr>
            <a:r>
              <a:rPr lang="ru-RU" sz="1200" dirty="0" smtClean="0"/>
              <a:t>Выделите их особенности, отвечая на вопросы: Как вам удалось определить, что это скороговорки? Для чего нужны </a:t>
            </a:r>
            <a:r>
              <a:rPr lang="ru-RU" sz="1200" dirty="0" smtClean="0"/>
              <a:t>скороговорки (на уроках и в жизни)? </a:t>
            </a:r>
            <a:r>
              <a:rPr lang="ru-RU" sz="1200" dirty="0" smtClean="0"/>
              <a:t>Приготовьтесь объяснить это другим группам. Выберите ответственного для ответа.</a:t>
            </a:r>
          </a:p>
          <a:p>
            <a:pPr marL="342900" indent="-342900">
              <a:buAutoNum type="arabicPeriod"/>
            </a:pPr>
            <a:r>
              <a:rPr lang="ru-RU" sz="1200" dirty="0" smtClean="0"/>
              <a:t>Оцените работу своей группы. Дайте оценки выступлениям других групп.</a:t>
            </a:r>
            <a:endParaRPr lang="ru-RU" sz="1200" dirty="0"/>
          </a:p>
        </p:txBody>
      </p:sp>
      <p:sp>
        <p:nvSpPr>
          <p:cNvPr id="7" name="TextBox 6"/>
          <p:cNvSpPr txBox="1"/>
          <p:nvPr/>
        </p:nvSpPr>
        <p:spPr>
          <a:xfrm rot="10800000">
            <a:off x="571472" y="2378324"/>
            <a:ext cx="3929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*Скороговорки – это фразы со специально подобранными труднопроизносимыми сочетаниями звуков. С их помощью можно научиться выговаривать и правильно произносить слова.</a:t>
            </a:r>
            <a:endParaRPr lang="ru-RU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4929190" y="214290"/>
            <a:ext cx="4071966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sz="1200" dirty="0" smtClean="0"/>
              <a:t> </a:t>
            </a:r>
            <a:r>
              <a:rPr lang="en-US" sz="1200" dirty="0" smtClean="0">
                <a:latin typeface="Elephant" pitchFamily="18" charset="0"/>
              </a:rPr>
              <a:t>Group </a:t>
            </a:r>
            <a:r>
              <a:rPr lang="ru-RU" sz="1200" dirty="0" smtClean="0">
                <a:latin typeface="Elephant" pitchFamily="18" charset="0"/>
              </a:rPr>
              <a:t>2</a:t>
            </a:r>
            <a:endParaRPr lang="ru-RU" sz="1200" dirty="0" smtClean="0"/>
          </a:p>
          <a:p>
            <a:pPr marL="342900" indent="-342900">
              <a:buAutoNum type="arabicPeriod"/>
            </a:pPr>
            <a:r>
              <a:rPr lang="ru-RU" sz="1200" dirty="0" smtClean="0"/>
              <a:t>Найдите загадку </a:t>
            </a:r>
            <a:r>
              <a:rPr lang="en-US" sz="1200" dirty="0" smtClean="0"/>
              <a:t>(a riddle)</a:t>
            </a:r>
            <a:r>
              <a:rPr lang="ru-RU" sz="1200" dirty="0" smtClean="0"/>
              <a:t>. Прочитайте её правильно и выразительно вслух. Попробуйте перевести её на русский язык и отгадать. Выберите ответственного, который прочитает её громко другим группам. </a:t>
            </a:r>
          </a:p>
          <a:p>
            <a:pPr marL="342900" indent="-342900">
              <a:buAutoNum type="arabicPeriod"/>
            </a:pPr>
            <a:r>
              <a:rPr lang="ru-RU" sz="1200" dirty="0" smtClean="0"/>
              <a:t>Выделите особенности загадки, отвечая на вопросы:  Что такое загадка? Как вам удалось определить, что это загадка? Для чего нужны </a:t>
            </a:r>
            <a:r>
              <a:rPr lang="ru-RU" sz="1200" dirty="0" smtClean="0"/>
              <a:t>загадки (на уроках и в жизни)? </a:t>
            </a:r>
            <a:r>
              <a:rPr lang="ru-RU" sz="1200" dirty="0" smtClean="0"/>
              <a:t>Приготовьтесь объяснить это другим группам. Выберите ответственного для ответа.</a:t>
            </a:r>
          </a:p>
          <a:p>
            <a:pPr marL="342900" indent="-342900">
              <a:buFontTx/>
              <a:buAutoNum type="arabicPeriod"/>
            </a:pPr>
            <a:r>
              <a:rPr lang="ru-RU" sz="1200" dirty="0" smtClean="0"/>
              <a:t>Оцените работу своей группы. Дайте оценки выступлениям других групп.</a:t>
            </a:r>
          </a:p>
          <a:p>
            <a:pPr marL="342900" indent="-342900">
              <a:buAutoNum type="arabicPeriod"/>
            </a:pPr>
            <a:endParaRPr lang="ru-RU" sz="1200" dirty="0"/>
          </a:p>
        </p:txBody>
      </p:sp>
      <p:sp>
        <p:nvSpPr>
          <p:cNvPr id="9" name="TextBox 8"/>
          <p:cNvSpPr txBox="1"/>
          <p:nvPr/>
        </p:nvSpPr>
        <p:spPr>
          <a:xfrm rot="10800000">
            <a:off x="4786315" y="2452038"/>
            <a:ext cx="43576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*Загадки -  иносказательное описание какого-либо предмета или явления, данное обычно в форме вопроса. Загадки часто  носят описательный характер, включающий главные качества предметов или действий.  Основное назначение загадки в том, что она развивает в человеке догадливость, сообразительность</a:t>
            </a:r>
            <a:r>
              <a:rPr lang="ru-RU" sz="1200" dirty="0" smtClean="0"/>
              <a:t>.</a:t>
            </a:r>
            <a:endParaRPr lang="ru-RU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571472" y="37147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3500439"/>
            <a:ext cx="450056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dirty="0" smtClean="0"/>
              <a:t> </a:t>
            </a:r>
            <a:r>
              <a:rPr lang="en-US" sz="1200" dirty="0" smtClean="0">
                <a:latin typeface="Elephant" pitchFamily="18" charset="0"/>
              </a:rPr>
              <a:t>Group </a:t>
            </a:r>
            <a:r>
              <a:rPr lang="ru-RU" sz="1200" dirty="0" smtClean="0">
                <a:latin typeface="Elephant" pitchFamily="18" charset="0"/>
              </a:rPr>
              <a:t>3</a:t>
            </a:r>
            <a:endParaRPr lang="ru-RU" sz="1200" dirty="0" smtClean="0"/>
          </a:p>
          <a:p>
            <a:pPr marL="342900" indent="-342900">
              <a:buAutoNum type="arabicPeriod"/>
            </a:pPr>
            <a:r>
              <a:rPr lang="ru-RU" sz="1200" dirty="0" smtClean="0"/>
              <a:t>Найдите считалку </a:t>
            </a:r>
            <a:r>
              <a:rPr lang="en-US" sz="1200" dirty="0" smtClean="0"/>
              <a:t>(a counting-out game)</a:t>
            </a:r>
            <a:r>
              <a:rPr lang="ru-RU" sz="1200" dirty="0" smtClean="0"/>
              <a:t>. Прочитайте её правильно и выразительно вслух. Приготовьтесь продемонстрировать считалку.</a:t>
            </a:r>
          </a:p>
          <a:p>
            <a:pPr marL="342900" indent="-342900">
              <a:buAutoNum type="arabicPeriod"/>
            </a:pPr>
            <a:r>
              <a:rPr lang="ru-RU" sz="1200" dirty="0" smtClean="0"/>
              <a:t>Выделите особенности считалок, отвечая на вопросы:  Что такое считалка? Как вам удалось определить, что это считалка? Для чего нужны </a:t>
            </a:r>
            <a:r>
              <a:rPr lang="ru-RU" sz="1200" dirty="0" smtClean="0"/>
              <a:t>считалки (на уроках и в жизни)? </a:t>
            </a:r>
            <a:r>
              <a:rPr lang="ru-RU" sz="1200" dirty="0" smtClean="0"/>
              <a:t>Приготовьтесь объяснить это другим группам. Выберите ответственного для ответа.</a:t>
            </a:r>
          </a:p>
          <a:p>
            <a:pPr marL="342900" indent="-342900">
              <a:buFontTx/>
              <a:buAutoNum type="arabicPeriod"/>
            </a:pPr>
            <a:r>
              <a:rPr lang="ru-RU" sz="1200" dirty="0" smtClean="0"/>
              <a:t>Оцените работу своей группы. Дайте оценки выступлениям других групп.</a:t>
            </a:r>
          </a:p>
          <a:p>
            <a:endParaRPr lang="ru-RU" sz="1200" dirty="0"/>
          </a:p>
        </p:txBody>
      </p:sp>
      <p:sp>
        <p:nvSpPr>
          <p:cNvPr id="16" name="TextBox 15"/>
          <p:cNvSpPr txBox="1"/>
          <p:nvPr/>
        </p:nvSpPr>
        <p:spPr>
          <a:xfrm rot="10800000">
            <a:off x="357159" y="5929330"/>
            <a:ext cx="4071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*Считалки – это небольшие стихотворные тексты, предназначенные для распределения ролей и очередности в игре. </a:t>
            </a:r>
            <a:endParaRPr lang="ru-RU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4929191" y="3571877"/>
            <a:ext cx="400052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200" dirty="0" smtClean="0">
                <a:latin typeface="Elephant" pitchFamily="18" charset="0"/>
              </a:rPr>
              <a:t>Group </a:t>
            </a:r>
            <a:r>
              <a:rPr lang="ru-RU" sz="1200" dirty="0" smtClean="0">
                <a:latin typeface="Elephant" pitchFamily="18" charset="0"/>
              </a:rPr>
              <a:t>4</a:t>
            </a:r>
            <a:endParaRPr lang="ru-RU" sz="1200" dirty="0" smtClean="0"/>
          </a:p>
          <a:p>
            <a:pPr marL="342900" indent="-342900">
              <a:buAutoNum type="arabicPeriod"/>
            </a:pPr>
            <a:r>
              <a:rPr lang="ru-RU" sz="1200" dirty="0" smtClean="0"/>
              <a:t>Найдите стихотворение (</a:t>
            </a:r>
            <a:r>
              <a:rPr lang="en-US" sz="1200" dirty="0" smtClean="0"/>
              <a:t>a poem)</a:t>
            </a:r>
            <a:r>
              <a:rPr lang="ru-RU" sz="1200" dirty="0" smtClean="0"/>
              <a:t>. Прочитайте его правильно и выразительно вслух. Выберите ответственного, который прочитает его громко другим группам. </a:t>
            </a:r>
          </a:p>
          <a:p>
            <a:pPr marL="342900" indent="-342900">
              <a:buAutoNum type="arabicPeriod"/>
            </a:pPr>
            <a:r>
              <a:rPr lang="ru-RU" sz="1200" dirty="0" smtClean="0"/>
              <a:t>Ответьте на вопрос: Для чего нужны стихотворения? Зачем мы их учим? Приготовьтесь объяснить это другим группам. Выберите ответственного для ответа.</a:t>
            </a:r>
          </a:p>
          <a:p>
            <a:pPr marL="342900" indent="-342900">
              <a:buFontTx/>
              <a:buAutoNum type="arabicPeriod"/>
            </a:pPr>
            <a:r>
              <a:rPr lang="ru-RU" sz="1200" dirty="0" smtClean="0"/>
              <a:t>Оцените работу своей группы. Дайте оценки выступлениям других групп.</a:t>
            </a:r>
          </a:p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 rot="10800000">
            <a:off x="4643438" y="5715016"/>
            <a:ext cx="45005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*Стихотворения – это художественные произведения небольшого размера, написанные ритмическими рифмованными строками. Запоминание стихотворений помогает разнообразить  кругозор, улучшить речь и научит воспринимать поэзию, а также тренирует и развивает память.</a:t>
            </a:r>
            <a:endParaRPr lang="ru-RU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364</Words>
  <PresentationFormat>Экран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13</cp:revision>
  <dcterms:created xsi:type="dcterms:W3CDTF">2014-12-03T06:28:01Z</dcterms:created>
  <dcterms:modified xsi:type="dcterms:W3CDTF">2014-12-03T09:57:28Z</dcterms:modified>
</cp:coreProperties>
</file>